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7FEB538-21B2-4EBE-AC3B-DF6ECBFBD06D}" type="datetimeFigureOut">
              <a:rPr lang="ru-RU" smtClean="0"/>
              <a:t>29.02.2016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F9A7265-419B-4B6D-8956-43E74F35D965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B538-21B2-4EBE-AC3B-DF6ECBFBD06D}" type="datetimeFigureOut">
              <a:rPr lang="ru-RU" smtClean="0"/>
              <a:t>29.02.2016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7265-419B-4B6D-8956-43E74F35D9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B538-21B2-4EBE-AC3B-DF6ECBFBD06D}" type="datetimeFigureOut">
              <a:rPr lang="ru-RU" smtClean="0"/>
              <a:t>29.02.2016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7265-419B-4B6D-8956-43E74F35D9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B538-21B2-4EBE-AC3B-DF6ECBFBD06D}" type="datetimeFigureOut">
              <a:rPr lang="ru-RU" smtClean="0"/>
              <a:t>29.02.2016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7265-419B-4B6D-8956-43E74F35D9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B538-21B2-4EBE-AC3B-DF6ECBFBD06D}" type="datetimeFigureOut">
              <a:rPr lang="ru-RU" smtClean="0"/>
              <a:t>29.02.2016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7265-419B-4B6D-8956-43E74F35D9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B538-21B2-4EBE-AC3B-DF6ECBFBD06D}" type="datetimeFigureOut">
              <a:rPr lang="ru-RU" smtClean="0"/>
              <a:t>29.02.2016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7265-419B-4B6D-8956-43E74F35D96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B538-21B2-4EBE-AC3B-DF6ECBFBD06D}" type="datetimeFigureOut">
              <a:rPr lang="ru-RU" smtClean="0"/>
              <a:t>29.02.2016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7265-419B-4B6D-8956-43E74F35D9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B538-21B2-4EBE-AC3B-DF6ECBFBD06D}" type="datetimeFigureOut">
              <a:rPr lang="ru-RU" smtClean="0"/>
              <a:t>29.02.2016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7265-419B-4B6D-8956-43E74F35D9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B538-21B2-4EBE-AC3B-DF6ECBFBD06D}" type="datetimeFigureOut">
              <a:rPr lang="ru-RU" smtClean="0"/>
              <a:t>29.02.2016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7265-419B-4B6D-8956-43E74F35D9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B538-21B2-4EBE-AC3B-DF6ECBFBD06D}" type="datetimeFigureOut">
              <a:rPr lang="ru-RU" smtClean="0"/>
              <a:t>29.02.2016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7265-419B-4B6D-8956-43E74F35D965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EB538-21B2-4EBE-AC3B-DF6ECBFBD06D}" type="datetimeFigureOut">
              <a:rPr lang="ru-RU" smtClean="0"/>
              <a:t>29.02.2016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A7265-419B-4B6D-8956-43E74F35D96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7FEB538-21B2-4EBE-AC3B-DF6ECBFBD06D}" type="datetimeFigureOut">
              <a:rPr lang="ru-RU" smtClean="0"/>
              <a:t>29.02.2016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F9A7265-419B-4B6D-8956-43E74F35D96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412776"/>
            <a:ext cx="9124497" cy="2520280"/>
          </a:xfrm>
        </p:spPr>
        <p:txBody>
          <a:bodyPr/>
          <a:lstStyle/>
          <a:p>
            <a:r>
              <a:rPr lang="uk-UA" sz="8000" dirty="0">
                <a:solidFill>
                  <a:schemeClr val="bg2">
                    <a:lumMod val="25000"/>
                  </a:schemeClr>
                </a:solidFill>
              </a:rPr>
              <a:t>Сили у природі</a:t>
            </a:r>
            <a:endParaRPr lang="ru-RU" sz="8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08104" y="5445224"/>
            <a:ext cx="2970853" cy="882119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bg2">
                    <a:lumMod val="25000"/>
                  </a:schemeClr>
                </a:solidFill>
              </a:rPr>
              <a:t>Підготувала Щербак Катерина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65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692696"/>
            <a:ext cx="6552728" cy="4032448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9512" y="4653136"/>
            <a:ext cx="8489032" cy="1872208"/>
          </a:xfrm>
        </p:spPr>
        <p:txBody>
          <a:bodyPr>
            <a:normAutofit fontScale="92500"/>
          </a:bodyPr>
          <a:lstStyle/>
          <a:p>
            <a:pPr marL="68580" indent="0"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У </a:t>
            </a:r>
            <a:r>
              <a:rPr lang="ru-RU" dirty="0" err="1"/>
              <a:t>природі</a:t>
            </a:r>
            <a:r>
              <a:rPr lang="ru-RU" dirty="0"/>
              <a:t> </a:t>
            </a:r>
            <a:r>
              <a:rPr lang="ru-RU" dirty="0" err="1"/>
              <a:t>одні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 </a:t>
            </a:r>
            <a:r>
              <a:rPr lang="ru-RU" dirty="0" err="1"/>
              <a:t>постійно</a:t>
            </a:r>
            <a:r>
              <a:rPr lang="ru-RU" dirty="0"/>
              <a:t> </a:t>
            </a:r>
            <a:r>
              <a:rPr lang="ru-RU" dirty="0" err="1"/>
              <a:t>діють</a:t>
            </a:r>
            <a:r>
              <a:rPr lang="ru-RU" dirty="0"/>
              <a:t> на </a:t>
            </a:r>
            <a:r>
              <a:rPr lang="ru-RU" dirty="0" err="1"/>
              <a:t>інші</a:t>
            </a:r>
            <a:r>
              <a:rPr lang="ru-RU" dirty="0"/>
              <a:t>. Так, Земля </a:t>
            </a:r>
            <a:r>
              <a:rPr lang="ru-RU" dirty="0" err="1"/>
              <a:t>притягує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, </a:t>
            </a:r>
            <a:r>
              <a:rPr lang="ru-RU" dirty="0" err="1"/>
              <a:t>розташовані</a:t>
            </a:r>
            <a:r>
              <a:rPr lang="ru-RU" dirty="0"/>
              <a:t> на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поверхні</a:t>
            </a:r>
            <a:r>
              <a:rPr lang="ru-RU" dirty="0"/>
              <a:t> та </a:t>
            </a:r>
            <a:r>
              <a:rPr lang="ru-RU" dirty="0" err="1" smtClean="0"/>
              <a:t>поблизу</a:t>
            </a:r>
            <a:r>
              <a:rPr lang="en-US" dirty="0" smtClean="0"/>
              <a:t> </a:t>
            </a:r>
            <a:r>
              <a:rPr lang="uk-UA" dirty="0" smtClean="0"/>
              <a:t>неї</a:t>
            </a:r>
            <a:r>
              <a:rPr lang="ru-RU" dirty="0" smtClean="0"/>
              <a:t>, </a:t>
            </a:r>
            <a:r>
              <a:rPr lang="ru-RU" dirty="0" err="1"/>
              <a:t>вітер</a:t>
            </a:r>
            <a:r>
              <a:rPr lang="ru-RU" dirty="0"/>
              <a:t> </a:t>
            </a:r>
            <a:r>
              <a:rPr lang="ru-RU" dirty="0" err="1"/>
              <a:t>змушує</a:t>
            </a:r>
            <a:r>
              <a:rPr lang="ru-RU" dirty="0"/>
              <a:t> </a:t>
            </a:r>
            <a:r>
              <a:rPr lang="ru-RU" dirty="0" err="1"/>
              <a:t>рухатися</a:t>
            </a:r>
            <a:r>
              <a:rPr lang="ru-RU" dirty="0"/>
              <a:t> </a:t>
            </a:r>
            <a:r>
              <a:rPr lang="ru-RU" dirty="0" err="1"/>
              <a:t>вітрильники</a:t>
            </a:r>
            <a:r>
              <a:rPr lang="ru-RU" dirty="0"/>
              <a:t>,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силі</a:t>
            </a:r>
            <a:r>
              <a:rPr lang="ru-RU" dirty="0"/>
              <a:t> </a:t>
            </a:r>
            <a:r>
              <a:rPr lang="ru-RU" dirty="0" err="1"/>
              <a:t>м'язів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піднімає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, </a:t>
            </a:r>
            <a:r>
              <a:rPr lang="ru-RU" dirty="0" err="1"/>
              <a:t>кінь</a:t>
            </a:r>
            <a:r>
              <a:rPr lang="ru-RU" dirty="0"/>
              <a:t> перевозить </a:t>
            </a:r>
            <a:r>
              <a:rPr lang="ru-RU" dirty="0" err="1"/>
              <a:t>вантажі</a:t>
            </a:r>
            <a:r>
              <a:rPr lang="ru-RU" dirty="0"/>
              <a:t>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32656"/>
            <a:ext cx="6696744" cy="4142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15654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024744" cy="936104"/>
          </a:xfrm>
        </p:spPr>
        <p:txBody>
          <a:bodyPr/>
          <a:lstStyle/>
          <a:p>
            <a:pPr algn="ctr"/>
            <a:r>
              <a:rPr lang="uk-UA" b="1" dirty="0"/>
              <a:t>С</a:t>
            </a:r>
            <a:r>
              <a:rPr lang="uk-UA" b="1" dirty="0" smtClean="0"/>
              <a:t>ила тяжіння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700808"/>
            <a:ext cx="6777317" cy="4752528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pPr marL="68580" indent="0">
              <a:buNone/>
            </a:pPr>
            <a:r>
              <a:rPr lang="uk-UA" dirty="0" smtClean="0"/>
              <a:t>               </a:t>
            </a:r>
            <a:r>
              <a:rPr lang="en-US" dirty="0"/>
              <a:t> </a:t>
            </a:r>
            <a:r>
              <a:rPr lang="uk-UA" dirty="0" smtClean="0"/>
              <a:t> </a:t>
            </a:r>
            <a:r>
              <a:rPr lang="en-US" dirty="0" smtClean="0"/>
              <a:t>  </a:t>
            </a:r>
            <a:r>
              <a:rPr lang="uk-UA" dirty="0" smtClean="0"/>
              <a:t>Формула сили тяжіння:</a:t>
            </a:r>
            <a:endParaRPr lang="ru-RU" dirty="0"/>
          </a:p>
          <a:p>
            <a:endParaRPr lang="ru-RU" dirty="0" smtClean="0"/>
          </a:p>
          <a:p>
            <a:pPr marL="68580" indent="0">
              <a:buNone/>
            </a:pPr>
            <a:r>
              <a:rPr lang="en-US" dirty="0" smtClean="0"/>
              <a:t>                   </a:t>
            </a:r>
            <a:r>
              <a:rPr lang="en-US" sz="4000" dirty="0" smtClean="0"/>
              <a:t>F</a:t>
            </a:r>
            <a:r>
              <a:rPr lang="uk-UA" sz="4000" dirty="0" smtClean="0"/>
              <a:t>тяж.</a:t>
            </a:r>
            <a:r>
              <a:rPr lang="en-US" sz="4000" dirty="0" smtClean="0"/>
              <a:t>=m* g</a:t>
            </a:r>
            <a:endParaRPr lang="ru-RU" sz="4000" dirty="0"/>
          </a:p>
          <a:p>
            <a:pPr marL="68580" indent="0">
              <a:buNone/>
            </a:pPr>
            <a:endParaRPr lang="ru-RU" dirty="0" smtClean="0"/>
          </a:p>
          <a:p>
            <a:endParaRPr lang="ru-RU" dirty="0"/>
          </a:p>
          <a:p>
            <a:pPr marL="68580" indent="0">
              <a:buNone/>
            </a:pPr>
            <a:r>
              <a:rPr lang="ru-RU" dirty="0" smtClean="0"/>
              <a:t>Силу</a:t>
            </a:r>
            <a:r>
              <a:rPr lang="ru-RU" dirty="0"/>
              <a:t>, з </a:t>
            </a:r>
            <a:r>
              <a:rPr lang="ru-RU" dirty="0" err="1"/>
              <a:t>якою</a:t>
            </a:r>
            <a:r>
              <a:rPr lang="ru-RU" dirty="0"/>
              <a:t> Земля </a:t>
            </a:r>
            <a:r>
              <a:rPr lang="ru-RU" dirty="0" err="1"/>
              <a:t>притягує</a:t>
            </a:r>
            <a:r>
              <a:rPr lang="ru-RU" dirty="0"/>
              <a:t> до себе </a:t>
            </a:r>
            <a:r>
              <a:rPr lang="ru-RU" dirty="0" err="1"/>
              <a:t>тіла</a:t>
            </a:r>
            <a:r>
              <a:rPr lang="ru-RU" dirty="0"/>
              <a:t>, </a:t>
            </a:r>
            <a:r>
              <a:rPr lang="ru-RU" dirty="0" err="1"/>
              <a:t>називають</a:t>
            </a:r>
            <a:r>
              <a:rPr lang="ru-RU" dirty="0"/>
              <a:t> силою земного </a:t>
            </a:r>
            <a:r>
              <a:rPr lang="ru-RU" dirty="0" err="1"/>
              <a:t>тяжіння</a:t>
            </a:r>
            <a:r>
              <a:rPr lang="ru-RU" dirty="0"/>
              <a:t>. Сила </a:t>
            </a:r>
            <a:r>
              <a:rPr lang="ru-RU" dirty="0" err="1"/>
              <a:t>тяжіння</a:t>
            </a:r>
            <a:r>
              <a:rPr lang="ru-RU" dirty="0"/>
              <a:t> </a:t>
            </a:r>
            <a:r>
              <a:rPr lang="ru-RU" dirty="0" err="1"/>
              <a:t>існує</a:t>
            </a:r>
            <a:r>
              <a:rPr lang="ru-RU" dirty="0"/>
              <a:t> на </a:t>
            </a:r>
            <a:r>
              <a:rPr lang="ru-RU" dirty="0" err="1"/>
              <a:t>всіх</a:t>
            </a:r>
            <a:r>
              <a:rPr lang="ru-RU" dirty="0"/>
              <a:t> планетах </a:t>
            </a:r>
            <a:r>
              <a:rPr lang="ru-RU" dirty="0" err="1"/>
              <a:t>Сонячної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16832"/>
            <a:ext cx="2232248" cy="24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1394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0.033 0.027 0.06 0.06 0.06 C 0.099 0.06 0.113 0.03 0.119 0.012 L 0.125 -0.012 C 0.131 -0.03 0.146 -0.06 0.19 -0.06 C 0.218 -0.06 0.25 -0.033 0.25 0 C 0.25 0.033 0.218 0.06 0.19 0.06 C 0.146 0.06 0.131 0.03 0.125 0.012 L 0.119 -0.012 C 0.113 -0.03 0.099 -0.06 0.06 -0.06 C 0.027 -0.06 0 -0.033 0 0 Z" pathEditMode="relative" ptsTypes="">
                                      <p:cBhvr>
                                        <p:cTn id="6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024744" cy="1143000"/>
          </a:xfrm>
        </p:spPr>
        <p:txBody>
          <a:bodyPr/>
          <a:lstStyle/>
          <a:p>
            <a:pPr algn="ctr"/>
            <a:r>
              <a:rPr lang="uk-UA" b="1" dirty="0" smtClean="0"/>
              <a:t>Сила</a:t>
            </a:r>
            <a:r>
              <a:rPr lang="en-US" b="1" dirty="0" smtClean="0"/>
              <a:t> </a:t>
            </a:r>
            <a:r>
              <a:rPr lang="uk-UA" b="1" dirty="0" smtClean="0"/>
              <a:t>пружності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1556792"/>
            <a:ext cx="7560956" cy="4968552"/>
          </a:xfrm>
        </p:spPr>
        <p:txBody>
          <a:bodyPr>
            <a:normAutofit/>
          </a:bodyPr>
          <a:lstStyle/>
          <a:p>
            <a:r>
              <a:rPr lang="uk-UA" dirty="0" smtClean="0"/>
              <a:t>                             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626431"/>
            <a:ext cx="2714081" cy="2221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195116" y="4005064"/>
            <a:ext cx="676125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 smtClean="0"/>
              <a:t>Си́ли пру́жності — сили, що виникають в тілі при його пружній деформації, викликані цією деформацією.</a:t>
            </a:r>
            <a:endParaRPr lang="ru-RU" sz="2800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626431"/>
            <a:ext cx="2426196" cy="2221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0294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348880"/>
            <a:ext cx="3528510" cy="541864"/>
          </a:xfrm>
        </p:spPr>
        <p:txBody>
          <a:bodyPr>
            <a:normAutofit fontScale="90000"/>
          </a:bodyPr>
          <a:lstStyle/>
          <a:p>
            <a:pPr marL="68580"/>
            <a:r>
              <a:rPr lang="uk-UA" dirty="0"/>
              <a:t/>
            </a:r>
            <a:br>
              <a:rPr lang="uk-UA" dirty="0"/>
            </a:br>
            <a:r>
              <a:rPr lang="uk-UA" dirty="0"/>
              <a:t/>
            </a:r>
            <a:br>
              <a:rPr lang="uk-UA" dirty="0"/>
            </a:br>
            <a:r>
              <a:rPr lang="uk-UA" dirty="0"/>
              <a:t/>
            </a:r>
            <a:br>
              <a:rPr lang="uk-UA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2276872"/>
            <a:ext cx="6777317" cy="3508977"/>
          </a:xfrm>
        </p:spPr>
        <p:txBody>
          <a:bodyPr/>
          <a:lstStyle/>
          <a:p>
            <a:pPr marL="68580" indent="0">
              <a:buNone/>
            </a:pPr>
            <a:endParaRPr lang="uk-UA" dirty="0" smtClean="0"/>
          </a:p>
          <a:p>
            <a:pPr marL="68580" indent="0">
              <a:buNone/>
            </a:pPr>
            <a:endParaRPr lang="uk-UA" dirty="0" smtClean="0"/>
          </a:p>
          <a:p>
            <a:pPr marL="68580" indent="0">
              <a:buNone/>
            </a:pPr>
            <a:r>
              <a:rPr lang="uk-UA" dirty="0" smtClean="0"/>
              <a:t>Формула </a:t>
            </a:r>
            <a:r>
              <a:rPr lang="uk-UA" dirty="0"/>
              <a:t>сили пружності: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115616" y="4293096"/>
            <a:ext cx="34530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" indent="0">
              <a:buNone/>
            </a:pPr>
            <a:r>
              <a:rPr lang="en-US" sz="4000" dirty="0" smtClean="0"/>
              <a:t>F</a:t>
            </a:r>
            <a:r>
              <a:rPr lang="uk-UA" sz="4000" dirty="0" smtClean="0"/>
              <a:t>тер.</a:t>
            </a:r>
            <a:r>
              <a:rPr lang="en-US" sz="4000" dirty="0" smtClean="0"/>
              <a:t>=k*x</a:t>
            </a:r>
            <a:endParaRPr lang="ru-RU" sz="4000" dirty="0"/>
          </a:p>
        </p:txBody>
      </p:sp>
      <p:pic>
        <p:nvPicPr>
          <p:cNvPr id="4101" name="Picture 5" descr="https://upload.wikimedia.org/wikipedia/commons/thumb/a/a3/Spring-mass2.svg/120px-Spring-mass2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2505" y="1196752"/>
            <a:ext cx="2760926" cy="4026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105" y="389841"/>
            <a:ext cx="3254675" cy="2536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6441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024744" cy="864096"/>
          </a:xfrm>
        </p:spPr>
        <p:txBody>
          <a:bodyPr/>
          <a:lstStyle/>
          <a:p>
            <a:pPr algn="ctr"/>
            <a:r>
              <a:rPr lang="uk-UA" b="1" dirty="0" smtClean="0"/>
              <a:t>Сила тертя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268760"/>
            <a:ext cx="6777317" cy="4923909"/>
          </a:xfrm>
        </p:spPr>
        <p:txBody>
          <a:bodyPr>
            <a:normAutofit fontScale="92500" lnSpcReduction="10000"/>
          </a:bodyPr>
          <a:lstStyle/>
          <a:p>
            <a:pPr lvl="4"/>
            <a:r>
              <a:rPr lang="uk-UA" sz="2800" b="1" dirty="0" smtClean="0"/>
              <a:t>                     </a:t>
            </a:r>
            <a:endParaRPr lang="ru-RU" sz="2800" b="1" dirty="0" smtClean="0"/>
          </a:p>
          <a:p>
            <a:pPr lvl="4"/>
            <a:endParaRPr lang="ru-RU" sz="2800" b="1" dirty="0"/>
          </a:p>
          <a:p>
            <a:pPr lvl="4"/>
            <a:endParaRPr lang="ru-RU" sz="2800" b="1" dirty="0" smtClean="0"/>
          </a:p>
          <a:p>
            <a:pPr lvl="4"/>
            <a:endParaRPr lang="ru-RU" sz="2800" b="1" dirty="0"/>
          </a:p>
          <a:p>
            <a:pPr lvl="4"/>
            <a:endParaRPr lang="ru-RU" sz="2800" b="1" dirty="0" smtClean="0"/>
          </a:p>
          <a:p>
            <a:pPr lvl="4"/>
            <a:endParaRPr lang="ru-RU" sz="2800" b="1" dirty="0"/>
          </a:p>
          <a:p>
            <a:pPr lvl="4"/>
            <a:endParaRPr lang="ru-RU" sz="2800" b="1" dirty="0" smtClean="0"/>
          </a:p>
          <a:p>
            <a:pPr marL="1097280" lvl="4" indent="0">
              <a:buNone/>
            </a:pPr>
            <a:r>
              <a:rPr lang="ru-RU" sz="2800" b="1" dirty="0" smtClean="0"/>
              <a:t>Сила </a:t>
            </a:r>
            <a:r>
              <a:rPr lang="ru-RU" sz="2800" b="1" dirty="0" err="1"/>
              <a:t>тертя</a:t>
            </a:r>
            <a:r>
              <a:rPr lang="ru-RU" sz="2800" dirty="0"/>
              <a:t> — сила, </a:t>
            </a:r>
            <a:r>
              <a:rPr lang="ru-RU" sz="2800" dirty="0" err="1"/>
              <a:t>що</a:t>
            </a:r>
            <a:r>
              <a:rPr lang="ru-RU" sz="2800" dirty="0"/>
              <a:t> чинить </a:t>
            </a:r>
            <a:r>
              <a:rPr lang="ru-RU" sz="2800" dirty="0" err="1"/>
              <a:t>опір</a:t>
            </a:r>
            <a:r>
              <a:rPr lang="ru-RU" sz="2800" dirty="0"/>
              <a:t> </a:t>
            </a:r>
            <a:r>
              <a:rPr lang="ru-RU" sz="2800" dirty="0" err="1"/>
              <a:t>відносному</a:t>
            </a:r>
            <a:r>
              <a:rPr lang="ru-RU" sz="2800" dirty="0"/>
              <a:t> </a:t>
            </a:r>
            <a:r>
              <a:rPr lang="ru-RU" sz="2800" dirty="0" err="1"/>
              <a:t>переміщенню</a:t>
            </a:r>
            <a:r>
              <a:rPr lang="ru-RU" sz="2800" dirty="0"/>
              <a:t> одного </a:t>
            </a:r>
            <a:r>
              <a:rPr lang="ru-RU" sz="2800" dirty="0" err="1"/>
              <a:t>тіла</a:t>
            </a:r>
            <a:r>
              <a:rPr lang="ru-RU" sz="2800" dirty="0"/>
              <a:t> по </a:t>
            </a:r>
            <a:r>
              <a:rPr lang="ru-RU" sz="2800" dirty="0" err="1"/>
              <a:t>поверхні</a:t>
            </a:r>
            <a:r>
              <a:rPr lang="ru-RU" sz="2800" dirty="0"/>
              <a:t> </a:t>
            </a:r>
            <a:r>
              <a:rPr lang="ru-RU" sz="2800" dirty="0" err="1"/>
              <a:t>іншого</a:t>
            </a:r>
            <a:r>
              <a:rPr lang="ru-RU" sz="2800" dirty="0"/>
              <a:t> </a:t>
            </a:r>
            <a:r>
              <a:rPr lang="ru-RU" sz="2800" dirty="0" err="1"/>
              <a:t>під</a:t>
            </a:r>
            <a:r>
              <a:rPr lang="ru-RU" sz="2800" dirty="0"/>
              <a:t> </a:t>
            </a:r>
            <a:r>
              <a:rPr lang="ru-RU" sz="2800" dirty="0" err="1"/>
              <a:t>дією</a:t>
            </a:r>
            <a:r>
              <a:rPr lang="ru-RU" sz="2800" dirty="0"/>
              <a:t> </a:t>
            </a:r>
            <a:r>
              <a:rPr lang="ru-RU" sz="2800" dirty="0" err="1"/>
              <a:t>зовнішньої</a:t>
            </a:r>
            <a:r>
              <a:rPr lang="ru-RU" sz="2800" dirty="0"/>
              <a:t> </a:t>
            </a:r>
            <a:r>
              <a:rPr lang="ru-RU" sz="2800" dirty="0" err="1"/>
              <a:t>сили</a:t>
            </a:r>
            <a:endParaRPr lang="ru-RU" sz="2800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235" y="1128483"/>
            <a:ext cx="4223781" cy="3106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128481"/>
            <a:ext cx="3960440" cy="3106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2554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024744" cy="864096"/>
          </a:xfrm>
        </p:spPr>
        <p:txBody>
          <a:bodyPr/>
          <a:lstStyle/>
          <a:p>
            <a:pPr algn="ctr"/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4437112"/>
            <a:ext cx="7353381" cy="1755557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uk-UA" sz="3600" dirty="0" smtClean="0"/>
              <a:t>формула сили тертя:</a:t>
            </a:r>
            <a:endParaRPr lang="en-US" sz="3600" dirty="0" smtClean="0"/>
          </a:p>
          <a:p>
            <a:pPr marL="68580" indent="0">
              <a:buNone/>
            </a:pPr>
            <a:r>
              <a:rPr lang="en-US" sz="4000" dirty="0" smtClean="0">
                <a:solidFill>
                  <a:schemeClr val="tx1"/>
                </a:solidFill>
              </a:rPr>
              <a:t>F</a:t>
            </a:r>
            <a:r>
              <a:rPr lang="uk-UA" sz="4000" dirty="0" smtClean="0">
                <a:solidFill>
                  <a:schemeClr val="tx1"/>
                </a:solidFill>
              </a:rPr>
              <a:t>тер.</a:t>
            </a:r>
            <a:r>
              <a:rPr lang="en-US" sz="4000" dirty="0" smtClean="0">
                <a:solidFill>
                  <a:schemeClr val="tx1"/>
                </a:solidFill>
              </a:rPr>
              <a:t>=</a:t>
            </a:r>
            <a:r>
              <a:rPr lang="uk-UA" sz="4000" dirty="0" smtClean="0">
                <a:solidFill>
                  <a:schemeClr val="tx1"/>
                </a:solidFill>
              </a:rPr>
              <a:t>    *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>
                <a:solidFill>
                  <a:schemeClr val="tx1"/>
                </a:solidFill>
              </a:rPr>
              <a:t>N</a:t>
            </a:r>
            <a:endParaRPr lang="ru-RU" sz="4000" dirty="0">
              <a:solidFill>
                <a:schemeClr val="tx1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132856"/>
            <a:ext cx="3498619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790561"/>
            <a:ext cx="3240360" cy="2231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360869" y="5157192"/>
            <a:ext cx="4320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4000" dirty="0" smtClean="0"/>
              <a:t>μ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35474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7944" y="3645024"/>
            <a:ext cx="2560130" cy="52912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36912"/>
            <a:ext cx="9144000" cy="1329328"/>
          </a:xfrm>
        </p:spPr>
        <p:txBody>
          <a:bodyPr>
            <a:normAutofit/>
          </a:bodyPr>
          <a:lstStyle/>
          <a:p>
            <a:pPr marL="1097280" lvl="4" indent="0">
              <a:buNone/>
            </a:pPr>
            <a:r>
              <a:rPr lang="uk-UA" sz="6600" dirty="0" smtClean="0"/>
              <a:t>Дякую за увагу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295480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139</TotalTime>
  <Words>94</Words>
  <Application>Microsoft Office PowerPoint</Application>
  <PresentationFormat>Экран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Остин</vt:lpstr>
      <vt:lpstr>Сили у природі</vt:lpstr>
      <vt:lpstr>Презентация PowerPoint</vt:lpstr>
      <vt:lpstr>Сила тяжіння</vt:lpstr>
      <vt:lpstr>Сила пружності</vt:lpstr>
      <vt:lpstr>   </vt:lpstr>
      <vt:lpstr>Сила тертя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Sergiy Shcherbak</dc:creator>
  <cp:lastModifiedBy>Sergiy Shcherbak</cp:lastModifiedBy>
  <cp:revision>16</cp:revision>
  <dcterms:created xsi:type="dcterms:W3CDTF">2016-02-29T17:56:36Z</dcterms:created>
  <dcterms:modified xsi:type="dcterms:W3CDTF">2016-02-29T20:16:01Z</dcterms:modified>
</cp:coreProperties>
</file>