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FEB538-21B2-4EBE-AC3B-DF6ECBFBD06D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9A7265-419B-4B6D-8956-43E74F35D9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24497" cy="2520280"/>
          </a:xfrm>
        </p:spPr>
        <p:txBody>
          <a:bodyPr/>
          <a:lstStyle/>
          <a:p>
            <a:r>
              <a:rPr lang="uk-UA" sz="8000" dirty="0">
                <a:solidFill>
                  <a:schemeClr val="bg2">
                    <a:lumMod val="25000"/>
                  </a:schemeClr>
                </a:solidFill>
              </a:rPr>
              <a:t>Сили у природі</a:t>
            </a:r>
            <a:endParaRPr lang="ru-RU" sz="8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445224"/>
            <a:ext cx="2970853" cy="882119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Підготувала Щербак Катерина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5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552728" cy="40324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512" y="4653136"/>
            <a:ext cx="8489032" cy="1872208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. Так, Земля </a:t>
            </a:r>
            <a:r>
              <a:rPr lang="ru-RU" dirty="0" err="1"/>
              <a:t>притягує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та </a:t>
            </a:r>
            <a:r>
              <a:rPr lang="ru-RU" dirty="0" err="1" smtClean="0"/>
              <a:t>поблизу</a:t>
            </a:r>
            <a:r>
              <a:rPr lang="en-US" dirty="0" smtClean="0"/>
              <a:t> </a:t>
            </a:r>
            <a:r>
              <a:rPr lang="uk-UA" dirty="0" smtClean="0"/>
              <a:t>неї</a:t>
            </a:r>
            <a:r>
              <a:rPr lang="ru-RU" dirty="0" smtClean="0"/>
              <a:t>, </a:t>
            </a:r>
            <a:r>
              <a:rPr lang="ru-RU" dirty="0" err="1"/>
              <a:t>вітер</a:t>
            </a:r>
            <a:r>
              <a:rPr lang="ru-RU" dirty="0"/>
              <a:t>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рухатися</a:t>
            </a:r>
            <a:r>
              <a:rPr lang="ru-RU" dirty="0"/>
              <a:t> </a:t>
            </a:r>
            <a:r>
              <a:rPr lang="ru-RU" dirty="0" err="1"/>
              <a:t>вітрильники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силі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піднімає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кінь</a:t>
            </a:r>
            <a:r>
              <a:rPr lang="ru-RU" dirty="0"/>
              <a:t> перевозить </a:t>
            </a:r>
            <a:r>
              <a:rPr lang="ru-RU" dirty="0" err="1"/>
              <a:t>вантажі</a:t>
            </a:r>
            <a:r>
              <a:rPr lang="ru-RU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696744" cy="414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56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936104"/>
          </a:xfrm>
        </p:spPr>
        <p:txBody>
          <a:bodyPr/>
          <a:lstStyle/>
          <a:p>
            <a:pPr algn="ctr"/>
            <a:r>
              <a:rPr lang="uk-UA" b="1" dirty="0"/>
              <a:t>С</a:t>
            </a:r>
            <a:r>
              <a:rPr lang="uk-UA" b="1" dirty="0" smtClean="0"/>
              <a:t>ила тяжіння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47525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68580" indent="0">
              <a:buNone/>
            </a:pPr>
            <a:r>
              <a:rPr lang="uk-UA" dirty="0" smtClean="0"/>
              <a:t>               </a:t>
            </a:r>
            <a:r>
              <a:rPr lang="en-US" dirty="0"/>
              <a:t> </a:t>
            </a:r>
            <a:r>
              <a:rPr lang="uk-UA" dirty="0" smtClean="0"/>
              <a:t> </a:t>
            </a:r>
            <a:r>
              <a:rPr lang="en-US" dirty="0" smtClean="0"/>
              <a:t>  </a:t>
            </a:r>
            <a:r>
              <a:rPr lang="uk-UA" dirty="0" smtClean="0"/>
              <a:t>Формула сили тяжіння:</a:t>
            </a:r>
            <a:endParaRPr lang="ru-RU" dirty="0"/>
          </a:p>
          <a:p>
            <a:endParaRPr lang="ru-RU" dirty="0" smtClean="0"/>
          </a:p>
          <a:p>
            <a:pPr marL="68580" indent="0">
              <a:buNone/>
            </a:pPr>
            <a:r>
              <a:rPr lang="en-US" dirty="0" smtClean="0"/>
              <a:t>                   </a:t>
            </a:r>
            <a:r>
              <a:rPr lang="en-US" sz="4000" dirty="0" smtClean="0"/>
              <a:t>F</a:t>
            </a:r>
            <a:r>
              <a:rPr lang="uk-UA" sz="4000" dirty="0" smtClean="0"/>
              <a:t>тяж.</a:t>
            </a:r>
            <a:r>
              <a:rPr lang="en-US" sz="4000" dirty="0" smtClean="0"/>
              <a:t>=m* g</a:t>
            </a:r>
            <a:endParaRPr lang="ru-RU" sz="4000" dirty="0"/>
          </a:p>
          <a:p>
            <a:pPr marL="68580" indent="0">
              <a:buNone/>
            </a:pPr>
            <a:endParaRPr lang="ru-RU" dirty="0" smtClean="0"/>
          </a:p>
          <a:p>
            <a:endParaRPr lang="ru-RU" dirty="0"/>
          </a:p>
          <a:p>
            <a:pPr marL="68580" indent="0">
              <a:buNone/>
            </a:pPr>
            <a:r>
              <a:rPr lang="ru-RU" dirty="0" smtClean="0"/>
              <a:t>Силу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Земля </a:t>
            </a:r>
            <a:r>
              <a:rPr lang="ru-RU" dirty="0" err="1"/>
              <a:t>притягує</a:t>
            </a:r>
            <a:r>
              <a:rPr lang="ru-RU" dirty="0"/>
              <a:t> до себе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силою земного </a:t>
            </a:r>
            <a:r>
              <a:rPr lang="ru-RU" dirty="0" err="1"/>
              <a:t>тяжіння</a:t>
            </a:r>
            <a:r>
              <a:rPr lang="ru-RU" dirty="0"/>
              <a:t>. Сила </a:t>
            </a:r>
            <a:r>
              <a:rPr lang="ru-RU" dirty="0" err="1"/>
              <a:t>тяжіння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планетах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2232248" cy="24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39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pPr algn="ctr"/>
            <a:r>
              <a:rPr lang="uk-UA" b="1" dirty="0" smtClean="0"/>
              <a:t>Сила</a:t>
            </a:r>
            <a:r>
              <a:rPr lang="en-US" b="1" dirty="0" smtClean="0"/>
              <a:t> </a:t>
            </a:r>
            <a:r>
              <a:rPr lang="uk-UA" b="1" dirty="0" smtClean="0"/>
              <a:t>пружності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7560956" cy="4968552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     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6431"/>
            <a:ext cx="2714081" cy="2221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95116" y="4005064"/>
            <a:ext cx="67612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Си́ли пру́жності — сили, що виникають в тілі при його пружній деформації, викликані цією деформацією.</a:t>
            </a:r>
            <a:endParaRPr lang="ru-RU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6431"/>
            <a:ext cx="2426196" cy="2221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29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3528510" cy="541864"/>
          </a:xfrm>
        </p:spPr>
        <p:txBody>
          <a:bodyPr>
            <a:normAutofit fontScale="90000"/>
          </a:bodyPr>
          <a:lstStyle/>
          <a:p>
            <a:pPr marL="68580"/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76872"/>
            <a:ext cx="6777317" cy="3508977"/>
          </a:xfrm>
        </p:spPr>
        <p:txBody>
          <a:bodyPr/>
          <a:lstStyle/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r>
              <a:rPr lang="uk-UA" dirty="0" smtClean="0"/>
              <a:t>Формула </a:t>
            </a:r>
            <a:r>
              <a:rPr lang="uk-UA" dirty="0"/>
              <a:t>сили пружності: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4293096"/>
            <a:ext cx="3453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4000" dirty="0" smtClean="0"/>
              <a:t>F</a:t>
            </a:r>
            <a:r>
              <a:rPr lang="uk-UA" sz="4000" dirty="0" smtClean="0"/>
              <a:t>тер.</a:t>
            </a:r>
            <a:r>
              <a:rPr lang="en-US" sz="4000" dirty="0" smtClean="0"/>
              <a:t>=k*x</a:t>
            </a:r>
            <a:endParaRPr lang="ru-RU" sz="4000" dirty="0"/>
          </a:p>
        </p:txBody>
      </p:sp>
      <p:pic>
        <p:nvPicPr>
          <p:cNvPr id="4101" name="Picture 5" descr="https://upload.wikimedia.org/wikipedia/commons/thumb/a/a3/Spring-mass2.svg/120px-Spring-mass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505" y="1196752"/>
            <a:ext cx="2760926" cy="402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05" y="389841"/>
            <a:ext cx="3254675" cy="253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44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864096"/>
          </a:xfrm>
        </p:spPr>
        <p:txBody>
          <a:bodyPr/>
          <a:lstStyle/>
          <a:p>
            <a:pPr algn="ctr"/>
            <a:r>
              <a:rPr lang="uk-UA" b="1" dirty="0" smtClean="0"/>
              <a:t>Сила тертя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6777317" cy="4923909"/>
          </a:xfrm>
        </p:spPr>
        <p:txBody>
          <a:bodyPr>
            <a:normAutofit fontScale="92500" lnSpcReduction="10000"/>
          </a:bodyPr>
          <a:lstStyle/>
          <a:p>
            <a:pPr lvl="4"/>
            <a:r>
              <a:rPr lang="uk-UA" sz="2800" b="1" dirty="0" smtClean="0"/>
              <a:t>                     </a:t>
            </a:r>
            <a:endParaRPr lang="ru-RU" sz="2800" b="1" dirty="0" smtClean="0"/>
          </a:p>
          <a:p>
            <a:pPr lvl="4"/>
            <a:endParaRPr lang="ru-RU" sz="2800" b="1" dirty="0"/>
          </a:p>
          <a:p>
            <a:pPr lvl="4"/>
            <a:endParaRPr lang="ru-RU" sz="2800" b="1" dirty="0" smtClean="0"/>
          </a:p>
          <a:p>
            <a:pPr lvl="4"/>
            <a:endParaRPr lang="ru-RU" sz="2800" b="1" dirty="0"/>
          </a:p>
          <a:p>
            <a:pPr lvl="4"/>
            <a:endParaRPr lang="ru-RU" sz="2800" b="1" dirty="0" smtClean="0"/>
          </a:p>
          <a:p>
            <a:pPr lvl="4"/>
            <a:endParaRPr lang="ru-RU" sz="2800" b="1" dirty="0"/>
          </a:p>
          <a:p>
            <a:pPr lvl="4"/>
            <a:endParaRPr lang="ru-RU" sz="2800" b="1" dirty="0" smtClean="0"/>
          </a:p>
          <a:p>
            <a:pPr marL="1097280" lvl="4" indent="0">
              <a:buNone/>
            </a:pPr>
            <a:r>
              <a:rPr lang="ru-RU" sz="2800" b="1" dirty="0" smtClean="0"/>
              <a:t>Сила </a:t>
            </a:r>
            <a:r>
              <a:rPr lang="ru-RU" sz="2800" b="1" dirty="0" err="1"/>
              <a:t>тертя</a:t>
            </a:r>
            <a:r>
              <a:rPr lang="ru-RU" sz="2800" dirty="0"/>
              <a:t> — сила, </a:t>
            </a:r>
            <a:r>
              <a:rPr lang="ru-RU" sz="2800" dirty="0" err="1"/>
              <a:t>що</a:t>
            </a:r>
            <a:r>
              <a:rPr lang="ru-RU" sz="2800" dirty="0"/>
              <a:t> чинить </a:t>
            </a:r>
            <a:r>
              <a:rPr lang="ru-RU" sz="2800" dirty="0" err="1"/>
              <a:t>опір</a:t>
            </a:r>
            <a:r>
              <a:rPr lang="ru-RU" sz="2800" dirty="0"/>
              <a:t> </a:t>
            </a:r>
            <a:r>
              <a:rPr lang="ru-RU" sz="2800" dirty="0" err="1"/>
              <a:t>відносному</a:t>
            </a:r>
            <a:r>
              <a:rPr lang="ru-RU" sz="2800" dirty="0"/>
              <a:t> </a:t>
            </a:r>
            <a:r>
              <a:rPr lang="ru-RU" sz="2800" dirty="0" err="1"/>
              <a:t>переміщенню</a:t>
            </a:r>
            <a:r>
              <a:rPr lang="ru-RU" sz="2800" dirty="0"/>
              <a:t> одного </a:t>
            </a:r>
            <a:r>
              <a:rPr lang="ru-RU" sz="2800" dirty="0" err="1"/>
              <a:t>тіла</a:t>
            </a:r>
            <a:r>
              <a:rPr lang="ru-RU" sz="2800" dirty="0"/>
              <a:t> по </a:t>
            </a:r>
            <a:r>
              <a:rPr lang="ru-RU" sz="2800" dirty="0" err="1"/>
              <a:t>поверхні</a:t>
            </a:r>
            <a:r>
              <a:rPr lang="ru-RU" sz="2800" dirty="0"/>
              <a:t> </a:t>
            </a:r>
            <a:r>
              <a:rPr lang="ru-RU" sz="2800" dirty="0" err="1"/>
              <a:t>іншого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дією</a:t>
            </a:r>
            <a:r>
              <a:rPr lang="ru-RU" sz="2800" dirty="0"/>
              <a:t> </a:t>
            </a:r>
            <a:r>
              <a:rPr lang="ru-RU" sz="2800" dirty="0" err="1"/>
              <a:t>зовнішньої</a:t>
            </a:r>
            <a:r>
              <a:rPr lang="ru-RU" sz="2800" dirty="0"/>
              <a:t> </a:t>
            </a:r>
            <a:r>
              <a:rPr lang="ru-RU" sz="2800" dirty="0" err="1"/>
              <a:t>сили</a:t>
            </a:r>
            <a:endParaRPr lang="ru-RU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35" y="1128483"/>
            <a:ext cx="4223781" cy="310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8481"/>
            <a:ext cx="3960440" cy="310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55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864096"/>
          </a:xfrm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437112"/>
            <a:ext cx="7353381" cy="175555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3600" dirty="0" smtClean="0"/>
              <a:t>формула сили тертя:</a:t>
            </a:r>
            <a:endParaRPr lang="en-US" sz="3600" dirty="0" smtClean="0"/>
          </a:p>
          <a:p>
            <a:pPr marL="6858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F</a:t>
            </a:r>
            <a:r>
              <a:rPr lang="uk-UA" sz="4000" dirty="0" smtClean="0">
                <a:solidFill>
                  <a:schemeClr val="tx1"/>
                </a:solidFill>
              </a:rPr>
              <a:t>тер.</a:t>
            </a:r>
            <a:r>
              <a:rPr lang="en-US" sz="4000" dirty="0" smtClean="0">
                <a:solidFill>
                  <a:schemeClr val="tx1"/>
                </a:solidFill>
              </a:rPr>
              <a:t>=</a:t>
            </a:r>
            <a:r>
              <a:rPr lang="uk-UA" sz="4000" dirty="0" smtClean="0">
                <a:solidFill>
                  <a:schemeClr val="tx1"/>
                </a:solidFill>
              </a:rPr>
              <a:t>    *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N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349861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90561"/>
            <a:ext cx="3240360" cy="223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60869" y="5157192"/>
            <a:ext cx="432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54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3645024"/>
            <a:ext cx="2560130" cy="529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9144000" cy="1329328"/>
          </a:xfrm>
        </p:spPr>
        <p:txBody>
          <a:bodyPr>
            <a:normAutofit/>
          </a:bodyPr>
          <a:lstStyle/>
          <a:p>
            <a:pPr marL="1097280" lvl="4" indent="0">
              <a:buNone/>
            </a:pPr>
            <a:r>
              <a:rPr lang="uk-UA" sz="6600" dirty="0" smtClean="0"/>
              <a:t>Дякую за увагу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9548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</TotalTime>
  <Words>94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Сили у природі</vt:lpstr>
      <vt:lpstr>Презентация PowerPoint</vt:lpstr>
      <vt:lpstr>Сила тяжіння</vt:lpstr>
      <vt:lpstr>Сила пружності</vt:lpstr>
      <vt:lpstr>   </vt:lpstr>
      <vt:lpstr>Сила тертя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Sergiy Shcherbak</dc:creator>
  <cp:lastModifiedBy>Sergiy Shcherbak</cp:lastModifiedBy>
  <cp:revision>16</cp:revision>
  <dcterms:created xsi:type="dcterms:W3CDTF">2016-02-29T17:56:36Z</dcterms:created>
  <dcterms:modified xsi:type="dcterms:W3CDTF">2016-02-29T20:16:01Z</dcterms:modified>
</cp:coreProperties>
</file>